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90" r:id="rId3"/>
    <p:sldId id="291" r:id="rId4"/>
    <p:sldId id="292" r:id="rId5"/>
    <p:sldId id="293" r:id="rId6"/>
    <p:sldId id="256" r:id="rId7"/>
    <p:sldId id="259" r:id="rId8"/>
    <p:sldId id="258" r:id="rId9"/>
    <p:sldId id="260" r:id="rId10"/>
    <p:sldId id="261" r:id="rId11"/>
    <p:sldId id="264" r:id="rId12"/>
    <p:sldId id="263" r:id="rId13"/>
    <p:sldId id="265" r:id="rId14"/>
    <p:sldId id="266" r:id="rId15"/>
    <p:sldId id="282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0AE4C-82D9-4DA2-9ECC-C72E01E6568B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E1255-5CD6-40B0-922B-0E3B17AE03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2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E2EDE-C1E4-4E7E-BCAB-CA0C2B94B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2B7DBC-610B-4270-A6F7-248328243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DD92A-9BF8-487D-9656-540AE446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C38D04-A27C-49CF-98C8-E7303DAD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D2DC7-7A66-4241-B638-01263220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12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3E5F8-53C9-4CC2-ACDB-1C6C7A0C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E2E778-55F6-4E13-AD23-690E33A93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85877-DD89-45C0-B548-78A4E772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F1BA36-B651-44F4-BB45-0402A1439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A9141-3C5A-491A-8AA7-9DEA02C7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7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4BEDC8-6B70-4734-9047-C59E433E6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6DBCBA-75D3-4AC5-B3E0-9BE8BA34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EA4E9F-CC2E-493D-AF23-166BCDF6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C3813-E738-42DC-9C79-4ED18620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0CA722-417F-4756-8D98-EACAFA19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4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EFDE0-6126-4C57-ABB0-4F42C4CB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0ABD7-AAE0-4C6A-81FF-C64C40467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E97BB9-AF8E-42FB-9A6D-2C3ADE91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CC954-F612-4FE1-B5C5-C0BA3DB6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2CA89-19C2-4C67-A74A-C4699FE5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70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20022-D02F-49DB-8A1C-1F06DAE5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32F8C-0E53-4F68-88CE-9CA7D9A5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ADC45-4F40-4B84-912F-3875EC29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46C56-8D44-4B09-8AFA-DD5A82F3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4045E-2A88-4D0B-8E17-57D982A9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49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868FB-32FC-4D81-9371-65CD214E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A2792E-C620-48EF-926D-2B7093F8E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E5263-AF10-4D94-A0D2-5A36AB64F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788B05-4B94-4A7D-A40B-2547AF7A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19C53-481A-45E3-8D0C-DBB48B30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5F126-2192-4EA1-921E-F4DF9A56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E2B91-1870-401B-B85D-3BA4B535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4DDDD-8CEB-49E3-9130-80CFEE4E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1E5DF8-AE39-4E1E-AE5B-27B8ADBC0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5910A7-E7B1-4CF2-A7E2-1FBC4B2FF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73FEB4-6660-4A3C-9A67-0D1D22DD5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5719E9-4AD0-4750-A34F-0D6A6B57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9E90D5-DBA5-4CC3-AB51-5A832558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F914BD-0830-475C-BF1C-B12A0E1C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8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F7C13-001D-4711-8B93-FBAE22DC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54926B-4CAB-4B24-A7D1-050F6CE4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C62D58-514E-49C9-97BA-257406FF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AA5C88-8896-43D3-9D52-039A7542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32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0932AE-1903-4B29-A8AC-DCC4D1A8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58D79-57B9-47C0-A991-290CE588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4B4BA-4072-4410-BF96-9A9C75D1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8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B234A-AAED-44C3-A7CA-2BDC14E2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4BA84-61D3-4576-89CB-52C01066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C60787-D45D-4454-BE14-8A6A1F1E9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C8D8D-FDB2-48A5-90BB-FBD76AE26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383686-4195-4036-9530-CCB66DE8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E6A820-5F2D-465D-AFD4-C2DD917B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2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CD63-239A-4CE4-A48D-FF496F43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37023C-9D69-49BA-9E44-1C0E98C47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711DA-BC24-4C6E-802A-8A58AD33B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9B4973-A978-4D63-A3C9-7C9568F66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E60BE0-5910-4BFD-A07A-0E6A1462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940CE4-9B9A-4B90-9591-99A2663F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4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0E90B1-89B8-4849-BCEB-6237595A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23042-452D-4B51-8168-478B9A652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32A701-BD10-4567-920C-31F1F96F4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F5692-2B7C-4316-BD4D-E9A4C13B8E9A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CEC097-FBF5-43B7-B417-EB2202F4F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44F06-04F4-4060-BE83-C77F39C70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59917-4EBD-44CC-BC69-977B53C97C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31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9.xml"/><Relationship Id="rId4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1.xml"/><Relationship Id="rId5" Type="http://schemas.openxmlformats.org/officeDocument/2006/relationships/slide" Target="slide32.xml"/><Relationship Id="rId4" Type="http://schemas.openxmlformats.org/officeDocument/2006/relationships/slide" Target="slide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3.xml"/><Relationship Id="rId4" Type="http://schemas.openxmlformats.org/officeDocument/2006/relationships/slide" Target="slide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files.slack.com/files-pri/T03GPCTAS9H-F03KEGLENJ0/______________________.png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4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ekfqufah/CHANHEE.g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EBA8-6231-4FAD-A3D7-D06572C5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5617"/>
            <a:ext cx="9144000" cy="1085544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예매 사이트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6E896BE-4F19-4348-815D-E42B862438FA}"/>
              </a:ext>
            </a:extLst>
          </p:cNvPr>
          <p:cNvSpPr txBox="1">
            <a:spLocks/>
          </p:cNvSpPr>
          <p:nvPr/>
        </p:nvSpPr>
        <p:spPr>
          <a:xfrm>
            <a:off x="4299358" y="3856839"/>
            <a:ext cx="3593284" cy="215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TEAM 3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14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E57C4AE0-6F9B-44C5-A6BF-EEC312DB0C5B}"/>
              </a:ext>
            </a:extLst>
          </p:cNvPr>
          <p:cNvSpPr txBox="1">
            <a:spLocks/>
          </p:cNvSpPr>
          <p:nvPr/>
        </p:nvSpPr>
        <p:spPr>
          <a:xfrm>
            <a:off x="453006" y="41535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02" y="1406736"/>
            <a:ext cx="10110787" cy="52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4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6096000" y="1242459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EE315B-E4FB-487A-9132-5A6CA3823CC5}"/>
              </a:ext>
            </a:extLst>
          </p:cNvPr>
          <p:cNvSpPr/>
          <p:nvPr/>
        </p:nvSpPr>
        <p:spPr>
          <a:xfrm>
            <a:off x="343949" y="1435671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5C8B6F-6DD9-4A51-9F3F-8209C0C21633}"/>
              </a:ext>
            </a:extLst>
          </p:cNvPr>
          <p:cNvSpPr txBox="1"/>
          <p:nvPr/>
        </p:nvSpPr>
        <p:spPr>
          <a:xfrm>
            <a:off x="461975" y="1393461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7219FD-FE7D-43A2-BD64-A8982291DE3D}"/>
              </a:ext>
            </a:extLst>
          </p:cNvPr>
          <p:cNvSpPr/>
          <p:nvPr/>
        </p:nvSpPr>
        <p:spPr>
          <a:xfrm>
            <a:off x="343949" y="4020879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D81B6-3981-4D83-A593-140C3859329C}"/>
              </a:ext>
            </a:extLst>
          </p:cNvPr>
          <p:cNvSpPr txBox="1"/>
          <p:nvPr/>
        </p:nvSpPr>
        <p:spPr>
          <a:xfrm>
            <a:off x="461975" y="3978669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290544-19CC-4412-BEA7-CFA43DDE1EB2}"/>
              </a:ext>
            </a:extLst>
          </p:cNvPr>
          <p:cNvSpPr/>
          <p:nvPr/>
        </p:nvSpPr>
        <p:spPr>
          <a:xfrm>
            <a:off x="6402205" y="147062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725073-474B-4FB8-840F-1229BD98EB5D}"/>
              </a:ext>
            </a:extLst>
          </p:cNvPr>
          <p:cNvSpPr txBox="1"/>
          <p:nvPr/>
        </p:nvSpPr>
        <p:spPr>
          <a:xfrm>
            <a:off x="6520231" y="142841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656526-89F3-4A5C-BC2C-DE50A9C3448C}"/>
              </a:ext>
            </a:extLst>
          </p:cNvPr>
          <p:cNvSpPr/>
          <p:nvPr/>
        </p:nvSpPr>
        <p:spPr>
          <a:xfrm>
            <a:off x="6402205" y="4055833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08A3F3-BFD1-4D60-A4FE-D5824718F397}"/>
              </a:ext>
            </a:extLst>
          </p:cNvPr>
          <p:cNvSpPr txBox="1"/>
          <p:nvPr/>
        </p:nvSpPr>
        <p:spPr>
          <a:xfrm>
            <a:off x="6520231" y="4013623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3EBA9C-A075-454B-87E0-5D20466AF605}"/>
              </a:ext>
            </a:extLst>
          </p:cNvPr>
          <p:cNvSpPr txBox="1"/>
          <p:nvPr/>
        </p:nvSpPr>
        <p:spPr>
          <a:xfrm>
            <a:off x="343948" y="2152176"/>
            <a:ext cx="54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300BF-58E1-42D2-8EBD-D43497FC4287}"/>
              </a:ext>
            </a:extLst>
          </p:cNvPr>
          <p:cNvSpPr txBox="1"/>
          <p:nvPr/>
        </p:nvSpPr>
        <p:spPr>
          <a:xfrm>
            <a:off x="6447924" y="2152176"/>
            <a:ext cx="54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F8404C-E453-4BCE-971D-1DAE1FBF4D54}"/>
              </a:ext>
            </a:extLst>
          </p:cNvPr>
          <p:cNvSpPr txBox="1"/>
          <p:nvPr/>
        </p:nvSpPr>
        <p:spPr>
          <a:xfrm>
            <a:off x="343947" y="4734267"/>
            <a:ext cx="54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파일 업로드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82E1DB-9D27-4E0B-855C-E892D6BA59FE}"/>
              </a:ext>
            </a:extLst>
          </p:cNvPr>
          <p:cNvSpPr txBox="1"/>
          <p:nvPr/>
        </p:nvSpPr>
        <p:spPr>
          <a:xfrm>
            <a:off x="6447924" y="4734267"/>
            <a:ext cx="54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</a:p>
        </p:txBody>
      </p:sp>
      <p:sp>
        <p:nvSpPr>
          <p:cNvPr id="2" name="실행 단추: 앞으로 또는 다음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B1B94E9-6051-4B4F-ADA5-7949C6A0CF45}"/>
              </a:ext>
            </a:extLst>
          </p:cNvPr>
          <p:cNvSpPr/>
          <p:nvPr/>
        </p:nvSpPr>
        <p:spPr>
          <a:xfrm>
            <a:off x="1929467" y="2214695"/>
            <a:ext cx="209725" cy="23405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실행 단추: 앞으로 또는 다음으로 이동 2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24111FA-70D9-4FC6-BE09-2587B8050E92}"/>
              </a:ext>
            </a:extLst>
          </p:cNvPr>
          <p:cNvSpPr/>
          <p:nvPr/>
        </p:nvSpPr>
        <p:spPr>
          <a:xfrm>
            <a:off x="2490014" y="4801908"/>
            <a:ext cx="209725" cy="23405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실행 단추: 앞으로 또는 다음으로 이동 2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39A8226-DA86-4CB7-87A2-80AA35CAACE3}"/>
              </a:ext>
            </a:extLst>
          </p:cNvPr>
          <p:cNvSpPr/>
          <p:nvPr/>
        </p:nvSpPr>
        <p:spPr>
          <a:xfrm>
            <a:off x="7843588" y="2223238"/>
            <a:ext cx="209725" cy="23405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실행 단추: 앞으로 또는 다음으로 이동 2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55CE3FF-DC99-413D-9F4D-5B0594BE3650}"/>
              </a:ext>
            </a:extLst>
          </p:cNvPr>
          <p:cNvSpPr/>
          <p:nvPr/>
        </p:nvSpPr>
        <p:spPr>
          <a:xfrm>
            <a:off x="7785270" y="4801908"/>
            <a:ext cx="209725" cy="23405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6DBE54D-BC39-4231-BCE3-98E417E6015C}"/>
              </a:ext>
            </a:extLst>
          </p:cNvPr>
          <p:cNvSpPr txBox="1">
            <a:spLocks/>
          </p:cNvSpPr>
          <p:nvPr/>
        </p:nvSpPr>
        <p:spPr>
          <a:xfrm>
            <a:off x="461975" y="24744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구현내용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F2D1C3-C28A-45F5-BD6A-550327DF9A69}"/>
              </a:ext>
            </a:extLst>
          </p:cNvPr>
          <p:cNvSpPr/>
          <p:nvPr/>
        </p:nvSpPr>
        <p:spPr>
          <a:xfrm>
            <a:off x="366808" y="24958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1435671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A54F18-BE18-4B1C-8CD6-F531C5BF1FBB}"/>
              </a:ext>
            </a:extLst>
          </p:cNvPr>
          <p:cNvSpPr txBox="1"/>
          <p:nvPr/>
        </p:nvSpPr>
        <p:spPr>
          <a:xfrm>
            <a:off x="461975" y="1393461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6096000" y="1242459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AB7AC3-7C7C-48C9-AA52-B5D4637ECB30}"/>
              </a:ext>
            </a:extLst>
          </p:cNvPr>
          <p:cNvSpPr/>
          <p:nvPr/>
        </p:nvSpPr>
        <p:spPr>
          <a:xfrm>
            <a:off x="339842" y="275878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1DA69F-F889-4F6F-80A4-14D9C153D59F}"/>
              </a:ext>
            </a:extLst>
          </p:cNvPr>
          <p:cNvSpPr txBox="1"/>
          <p:nvPr/>
        </p:nvSpPr>
        <p:spPr>
          <a:xfrm>
            <a:off x="457868" y="2716574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CBDF6-3A38-4533-80F4-40D9FD00C0F2}"/>
              </a:ext>
            </a:extLst>
          </p:cNvPr>
          <p:cNvSpPr/>
          <p:nvPr/>
        </p:nvSpPr>
        <p:spPr>
          <a:xfrm>
            <a:off x="6402205" y="147062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0D32D-10ED-462C-BDB8-4677D0D1C23D}"/>
              </a:ext>
            </a:extLst>
          </p:cNvPr>
          <p:cNvSpPr txBox="1"/>
          <p:nvPr/>
        </p:nvSpPr>
        <p:spPr>
          <a:xfrm>
            <a:off x="6520231" y="142841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E560F3-9109-46C2-909F-DCB08EB003E4}"/>
              </a:ext>
            </a:extLst>
          </p:cNvPr>
          <p:cNvSpPr/>
          <p:nvPr/>
        </p:nvSpPr>
        <p:spPr>
          <a:xfrm>
            <a:off x="6329898" y="275878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8224B-E926-403B-9031-FE117EFE0D56}"/>
              </a:ext>
            </a:extLst>
          </p:cNvPr>
          <p:cNvSpPr txBox="1"/>
          <p:nvPr/>
        </p:nvSpPr>
        <p:spPr>
          <a:xfrm>
            <a:off x="6447924" y="2716574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E75DDA-3F91-470C-BEAB-B6DCEE878F61}"/>
              </a:ext>
            </a:extLst>
          </p:cNvPr>
          <p:cNvSpPr txBox="1"/>
          <p:nvPr/>
        </p:nvSpPr>
        <p:spPr>
          <a:xfrm>
            <a:off x="343949" y="1994877"/>
            <a:ext cx="540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티켓팅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페이지 및 로직 구현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83610-395E-46D8-87AB-982B3B98B78E}"/>
              </a:ext>
            </a:extLst>
          </p:cNvPr>
          <p:cNvSpPr txBox="1"/>
          <p:nvPr/>
        </p:nvSpPr>
        <p:spPr>
          <a:xfrm>
            <a:off x="339842" y="3255614"/>
            <a:ext cx="54001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유효성 검사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옵션 선택하지 않을 시 좌석 선택 불가능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활용한 화면 출력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연동해 지역 선택 시 영화관 목록 출력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연동해 해당 날짜의 상영관 및 시간 출력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F88E5-54EC-40CC-89EB-C4CAEB7EEC6C}"/>
              </a:ext>
            </a:extLst>
          </p:cNvPr>
          <p:cNvSpPr txBox="1"/>
          <p:nvPr/>
        </p:nvSpPr>
        <p:spPr>
          <a:xfrm>
            <a:off x="6402204" y="1994183"/>
            <a:ext cx="5400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좌석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석택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로직 구현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결제 기능 </a:t>
            </a:r>
          </a:p>
        </p:txBody>
      </p:sp>
      <p:sp>
        <p:nvSpPr>
          <p:cNvPr id="4" name="실행 단추: 앞으로 또는 다음으로 이동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CE3772C-F4A9-4836-9BC1-37E52BE29E72}"/>
              </a:ext>
            </a:extLst>
          </p:cNvPr>
          <p:cNvSpPr/>
          <p:nvPr/>
        </p:nvSpPr>
        <p:spPr>
          <a:xfrm>
            <a:off x="3237739" y="2068250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실행 단추: 앞으로 또는 다음으로 이동 2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C9BAC02-56F9-41AF-887F-4C8B5C03A423}"/>
              </a:ext>
            </a:extLst>
          </p:cNvPr>
          <p:cNvSpPr/>
          <p:nvPr/>
        </p:nvSpPr>
        <p:spPr>
          <a:xfrm>
            <a:off x="8365808" y="205299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9FD39A-E58B-456A-B979-B384ECA46DC8}"/>
              </a:ext>
            </a:extLst>
          </p:cNvPr>
          <p:cNvSpPr txBox="1"/>
          <p:nvPr/>
        </p:nvSpPr>
        <p:spPr>
          <a:xfrm>
            <a:off x="6329898" y="3255614"/>
            <a:ext cx="54001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유효성 검사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인원수에 맞게 좌석 선택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인원수 변동에 따라 동적으로 로직 구현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API ]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포트를 이용한 영화 티켓 결제 구현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예매 내역 저장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예매 내역 마이페이지에서 확인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89D5638-3955-4048-99EF-78BF97406048}"/>
              </a:ext>
            </a:extLst>
          </p:cNvPr>
          <p:cNvSpPr txBox="1">
            <a:spLocks/>
          </p:cNvSpPr>
          <p:nvPr/>
        </p:nvSpPr>
        <p:spPr>
          <a:xfrm>
            <a:off x="461975" y="24744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A79AE8-0E5E-4C4E-A201-B62E0806415C}"/>
              </a:ext>
            </a:extLst>
          </p:cNvPr>
          <p:cNvSpPr/>
          <p:nvPr/>
        </p:nvSpPr>
        <p:spPr>
          <a:xfrm>
            <a:off x="366808" y="24958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4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6096000" y="1242459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57D459-7650-4D90-AC32-CC99709A49BF}"/>
              </a:ext>
            </a:extLst>
          </p:cNvPr>
          <p:cNvSpPr/>
          <p:nvPr/>
        </p:nvSpPr>
        <p:spPr>
          <a:xfrm>
            <a:off x="343949" y="1435671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7EC28-F7C8-492A-B726-59CD091D512C}"/>
              </a:ext>
            </a:extLst>
          </p:cNvPr>
          <p:cNvSpPr txBox="1"/>
          <p:nvPr/>
        </p:nvSpPr>
        <p:spPr>
          <a:xfrm>
            <a:off x="461975" y="1393461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41E914-49F5-4400-9744-A9FF498E1EEA}"/>
              </a:ext>
            </a:extLst>
          </p:cNvPr>
          <p:cNvSpPr/>
          <p:nvPr/>
        </p:nvSpPr>
        <p:spPr>
          <a:xfrm>
            <a:off x="343949" y="363035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93408-01A7-48F0-B881-E7BA00D8FF47}"/>
              </a:ext>
            </a:extLst>
          </p:cNvPr>
          <p:cNvSpPr txBox="1"/>
          <p:nvPr/>
        </p:nvSpPr>
        <p:spPr>
          <a:xfrm>
            <a:off x="461975" y="3588144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644EE5-30F9-4609-93E3-3A95EEFDB051}"/>
              </a:ext>
            </a:extLst>
          </p:cNvPr>
          <p:cNvSpPr/>
          <p:nvPr/>
        </p:nvSpPr>
        <p:spPr>
          <a:xfrm>
            <a:off x="6402205" y="147062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FF4685-373D-4981-AA67-8DA7B1EAB626}"/>
              </a:ext>
            </a:extLst>
          </p:cNvPr>
          <p:cNvSpPr txBox="1"/>
          <p:nvPr/>
        </p:nvSpPr>
        <p:spPr>
          <a:xfrm>
            <a:off x="6520231" y="142841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B942E6-F7C3-434B-8364-C4197EF455DB}"/>
              </a:ext>
            </a:extLst>
          </p:cNvPr>
          <p:cNvSpPr/>
          <p:nvPr/>
        </p:nvSpPr>
        <p:spPr>
          <a:xfrm>
            <a:off x="6402205" y="358814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3B372-3783-4FEA-B445-ECDC738A38C1}"/>
              </a:ext>
            </a:extLst>
          </p:cNvPr>
          <p:cNvSpPr txBox="1"/>
          <p:nvPr/>
        </p:nvSpPr>
        <p:spPr>
          <a:xfrm>
            <a:off x="6520231" y="3588144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658A8-8486-48A7-856E-84C5100DA164}"/>
              </a:ext>
            </a:extLst>
          </p:cNvPr>
          <p:cNvSpPr txBox="1"/>
          <p:nvPr/>
        </p:nvSpPr>
        <p:spPr>
          <a:xfrm>
            <a:off x="6447924" y="1994877"/>
            <a:ext cx="540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상세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52BFD-73EE-41A0-9913-AFC3AE151F32}"/>
              </a:ext>
            </a:extLst>
          </p:cNvPr>
          <p:cNvSpPr txBox="1"/>
          <p:nvPr/>
        </p:nvSpPr>
        <p:spPr>
          <a:xfrm>
            <a:off x="343949" y="1994877"/>
            <a:ext cx="54001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4EC9BC-9035-4DCD-9471-539256E00DDD}"/>
              </a:ext>
            </a:extLst>
          </p:cNvPr>
          <p:cNvSpPr txBox="1"/>
          <p:nvPr/>
        </p:nvSpPr>
        <p:spPr>
          <a:xfrm>
            <a:off x="343949" y="4229151"/>
            <a:ext cx="54001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카카오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구현 시 주소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이메일을 인증번호 확인을 통한 본인 확인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유효성 검사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5D28DC-E327-4B0F-BD13-B284E6DDDC53}"/>
              </a:ext>
            </a:extLst>
          </p:cNvPr>
          <p:cNvSpPr txBox="1"/>
          <p:nvPr/>
        </p:nvSpPr>
        <p:spPr>
          <a:xfrm>
            <a:off x="6402205" y="4135260"/>
            <a:ext cx="5400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파일 업로드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8" name="실행 단추: 앞으로 또는 다음으로 이동 2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44644F7-0456-48D3-A0AF-BE15E7D7E531}"/>
              </a:ext>
            </a:extLst>
          </p:cNvPr>
          <p:cNvSpPr/>
          <p:nvPr/>
        </p:nvSpPr>
        <p:spPr>
          <a:xfrm>
            <a:off x="1520504" y="2064995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실행 단추: 앞으로 또는 다음으로 이동 2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81B84C-B8E8-415C-9A44-0738D4E79C67}"/>
              </a:ext>
            </a:extLst>
          </p:cNvPr>
          <p:cNvSpPr/>
          <p:nvPr/>
        </p:nvSpPr>
        <p:spPr>
          <a:xfrm>
            <a:off x="8181214" y="205765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35711-BD29-4708-A08B-7CC2893FDC9F}"/>
              </a:ext>
            </a:extLst>
          </p:cNvPr>
          <p:cNvSpPr txBox="1"/>
          <p:nvPr/>
        </p:nvSpPr>
        <p:spPr>
          <a:xfrm>
            <a:off x="6461914" y="2568851"/>
            <a:ext cx="540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상세페이지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CACDAE93-80D2-44BA-B571-586E40285E51}"/>
              </a:ext>
            </a:extLst>
          </p:cNvPr>
          <p:cNvSpPr txBox="1">
            <a:spLocks/>
          </p:cNvSpPr>
          <p:nvPr/>
        </p:nvSpPr>
        <p:spPr>
          <a:xfrm>
            <a:off x="461975" y="24744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구현내용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92905B-7735-42E9-B351-A3002DAB985D}"/>
              </a:ext>
            </a:extLst>
          </p:cNvPr>
          <p:cNvSpPr/>
          <p:nvPr/>
        </p:nvSpPr>
        <p:spPr>
          <a:xfrm>
            <a:off x="366808" y="24958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97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3933825" y="1125207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3EBC09-F1A1-4045-A8F6-C2A48C244401}"/>
              </a:ext>
            </a:extLst>
          </p:cNvPr>
          <p:cNvSpPr/>
          <p:nvPr/>
        </p:nvSpPr>
        <p:spPr>
          <a:xfrm>
            <a:off x="485744" y="3551924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72EB8-B23D-49BE-BD78-C5886951FAF1}"/>
              </a:ext>
            </a:extLst>
          </p:cNvPr>
          <p:cNvSpPr txBox="1"/>
          <p:nvPr/>
        </p:nvSpPr>
        <p:spPr>
          <a:xfrm>
            <a:off x="556802" y="1746229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88F0BD-5CC0-4779-9B90-5E75BAA96C08}"/>
              </a:ext>
            </a:extLst>
          </p:cNvPr>
          <p:cNvSpPr/>
          <p:nvPr/>
        </p:nvSpPr>
        <p:spPr>
          <a:xfrm>
            <a:off x="4188504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E7220-62CB-4B6A-9E77-2526F01394DD}"/>
              </a:ext>
            </a:extLst>
          </p:cNvPr>
          <p:cNvSpPr txBox="1"/>
          <p:nvPr/>
        </p:nvSpPr>
        <p:spPr>
          <a:xfrm>
            <a:off x="4306530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1FAD7-49EB-4D76-B876-9C8B5B8258ED}"/>
              </a:ext>
            </a:extLst>
          </p:cNvPr>
          <p:cNvSpPr txBox="1"/>
          <p:nvPr/>
        </p:nvSpPr>
        <p:spPr>
          <a:xfrm>
            <a:off x="309187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등록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구현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4EE9B1-56C3-4125-9B8E-AAA415612C14}"/>
              </a:ext>
            </a:extLst>
          </p:cNvPr>
          <p:cNvCxnSpPr>
            <a:cxnSpLocks/>
          </p:cNvCxnSpPr>
          <p:nvPr/>
        </p:nvCxnSpPr>
        <p:spPr>
          <a:xfrm>
            <a:off x="8253955" y="1125207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123CF0-505F-4241-A37E-425D0115210B}"/>
              </a:ext>
            </a:extLst>
          </p:cNvPr>
          <p:cNvSpPr/>
          <p:nvPr/>
        </p:nvSpPr>
        <p:spPr>
          <a:xfrm>
            <a:off x="8555939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4B6CBE-F189-4306-8FD2-6CD40866520D}"/>
              </a:ext>
            </a:extLst>
          </p:cNvPr>
          <p:cNvSpPr txBox="1"/>
          <p:nvPr/>
        </p:nvSpPr>
        <p:spPr>
          <a:xfrm>
            <a:off x="8673965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30AF8-7572-4891-9720-DA7D62DDE600}"/>
              </a:ext>
            </a:extLst>
          </p:cNvPr>
          <p:cNvSpPr txBox="1"/>
          <p:nvPr/>
        </p:nvSpPr>
        <p:spPr>
          <a:xfrm>
            <a:off x="4188504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활용한 결제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8FA4D3-F0A4-4373-AE71-36487556C189}"/>
              </a:ext>
            </a:extLst>
          </p:cNvPr>
          <p:cNvSpPr txBox="1"/>
          <p:nvPr/>
        </p:nvSpPr>
        <p:spPr>
          <a:xfrm>
            <a:off x="8555939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4A0D1-1C32-4611-B335-26D5109E3D36}"/>
              </a:ext>
            </a:extLst>
          </p:cNvPr>
          <p:cNvSpPr txBox="1"/>
          <p:nvPr/>
        </p:nvSpPr>
        <p:spPr>
          <a:xfrm>
            <a:off x="8673965" y="342900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BF6630-1027-496C-9AAF-54C7289510CF}"/>
              </a:ext>
            </a:extLst>
          </p:cNvPr>
          <p:cNvSpPr/>
          <p:nvPr/>
        </p:nvSpPr>
        <p:spPr>
          <a:xfrm>
            <a:off x="8555939" y="3471210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2E0098-2B49-4B6A-B2D0-CD8464DCBEA2}"/>
              </a:ext>
            </a:extLst>
          </p:cNvPr>
          <p:cNvSpPr txBox="1"/>
          <p:nvPr/>
        </p:nvSpPr>
        <p:spPr>
          <a:xfrm>
            <a:off x="8555940" y="4062314"/>
            <a:ext cx="3361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제목으로 검색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정렬 방식 선택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(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최신순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 플러그인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bpopup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활용한 동영상 출력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실행 단추: 앞으로 또는 다음으로 이동 3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02C18DF-E5F7-453C-BEEE-792001F89909}"/>
              </a:ext>
            </a:extLst>
          </p:cNvPr>
          <p:cNvSpPr/>
          <p:nvPr/>
        </p:nvSpPr>
        <p:spPr>
          <a:xfrm>
            <a:off x="3525673" y="225025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실행 단추: 앞으로 또는 다음으로 이동 3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9F1C179-4D94-4C06-9197-EA2B8CD71774}"/>
              </a:ext>
            </a:extLst>
          </p:cNvPr>
          <p:cNvSpPr/>
          <p:nvPr/>
        </p:nvSpPr>
        <p:spPr>
          <a:xfrm>
            <a:off x="10285602" y="225025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실행 단추: 앞으로 또는 다음으로 이동 28">
            <a:hlinkClick r:id="rId3" action="ppaction://hlinksldjump"/>
            <a:extLst>
              <a:ext uri="{FF2B5EF4-FFF2-40B4-BE49-F238E27FC236}">
                <a16:creationId xmlns:a16="http://schemas.microsoft.com/office/drawing/2014/main" id="{2075522B-671F-420E-A190-1BE96D766DF8}"/>
              </a:ext>
            </a:extLst>
          </p:cNvPr>
          <p:cNvSpPr/>
          <p:nvPr/>
        </p:nvSpPr>
        <p:spPr>
          <a:xfrm>
            <a:off x="8958131" y="5732314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실행 단추: 앞으로 또는 다음으로 이동 32">
            <a:hlinkClick r:id="rId4" action="ppaction://hlinksldjump"/>
            <a:extLst>
              <a:ext uri="{FF2B5EF4-FFF2-40B4-BE49-F238E27FC236}">
                <a16:creationId xmlns:a16="http://schemas.microsoft.com/office/drawing/2014/main" id="{A83076BE-81B0-470D-85EB-C1DA364770D3}"/>
              </a:ext>
            </a:extLst>
          </p:cNvPr>
          <p:cNvSpPr/>
          <p:nvPr/>
        </p:nvSpPr>
        <p:spPr>
          <a:xfrm>
            <a:off x="799507" y="4126753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실행 단추: 앞으로 또는 다음으로 이동 36">
            <a:hlinkClick r:id="rId5" action="ppaction://hlinksldjump"/>
            <a:extLst>
              <a:ext uri="{FF2B5EF4-FFF2-40B4-BE49-F238E27FC236}">
                <a16:creationId xmlns:a16="http://schemas.microsoft.com/office/drawing/2014/main" id="{144DED08-E0BD-4BD3-A256-5BFECF7DD522}"/>
              </a:ext>
            </a:extLst>
          </p:cNvPr>
          <p:cNvSpPr/>
          <p:nvPr/>
        </p:nvSpPr>
        <p:spPr>
          <a:xfrm>
            <a:off x="6006517" y="2264552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29B652-7864-42B7-AB65-3F3956465E81}"/>
              </a:ext>
            </a:extLst>
          </p:cNvPr>
          <p:cNvSpPr/>
          <p:nvPr/>
        </p:nvSpPr>
        <p:spPr>
          <a:xfrm>
            <a:off x="496349" y="17660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04980F-89E4-410D-A64D-FD2AFB45BB74}"/>
              </a:ext>
            </a:extLst>
          </p:cNvPr>
          <p:cNvSpPr txBox="1"/>
          <p:nvPr/>
        </p:nvSpPr>
        <p:spPr>
          <a:xfrm>
            <a:off x="666035" y="347121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상품리스트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E6A9FF-04C2-4DA6-89F2-6C9C6A3FC11C}"/>
              </a:ext>
            </a:extLst>
          </p:cNvPr>
          <p:cNvSpPr txBox="1"/>
          <p:nvPr/>
        </p:nvSpPr>
        <p:spPr>
          <a:xfrm>
            <a:off x="309187" y="2709682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구현</a:t>
            </a:r>
          </a:p>
        </p:txBody>
      </p:sp>
      <p:sp>
        <p:nvSpPr>
          <p:cNvPr id="44" name="실행 단추: 앞으로 또는 다음으로 이동 43">
            <a:hlinkClick r:id="rId6" action="ppaction://hlinksldjump"/>
            <a:extLst>
              <a:ext uri="{FF2B5EF4-FFF2-40B4-BE49-F238E27FC236}">
                <a16:creationId xmlns:a16="http://schemas.microsoft.com/office/drawing/2014/main" id="{7EE2B24F-CAEC-4ADA-86C8-C8764C4F7514}"/>
              </a:ext>
            </a:extLst>
          </p:cNvPr>
          <p:cNvSpPr/>
          <p:nvPr/>
        </p:nvSpPr>
        <p:spPr>
          <a:xfrm>
            <a:off x="788145" y="4535879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실행 단추: 앞으로 또는 다음으로 이동 46">
            <a:hlinkClick r:id="rId6" action="ppaction://hlinksldjump"/>
            <a:extLst>
              <a:ext uri="{FF2B5EF4-FFF2-40B4-BE49-F238E27FC236}">
                <a16:creationId xmlns:a16="http://schemas.microsoft.com/office/drawing/2014/main" id="{E11099FE-04DC-49BC-8BC9-A547FCA7BE4E}"/>
              </a:ext>
            </a:extLst>
          </p:cNvPr>
          <p:cNvSpPr/>
          <p:nvPr/>
        </p:nvSpPr>
        <p:spPr>
          <a:xfrm>
            <a:off x="3573989" y="2779800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FF2A1777-A65C-430A-AC57-D274A0452995}"/>
              </a:ext>
            </a:extLst>
          </p:cNvPr>
          <p:cNvSpPr txBox="1">
            <a:spLocks/>
          </p:cNvSpPr>
          <p:nvPr/>
        </p:nvSpPr>
        <p:spPr>
          <a:xfrm>
            <a:off x="461975" y="24744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구현내용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BB6155-78B8-48FC-BB47-E49BA2C5CE61}"/>
              </a:ext>
            </a:extLst>
          </p:cNvPr>
          <p:cNvSpPr/>
          <p:nvPr/>
        </p:nvSpPr>
        <p:spPr>
          <a:xfrm>
            <a:off x="366808" y="24958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2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310BBE-3868-4A35-BCE1-A6874B64A5A6}"/>
              </a:ext>
            </a:extLst>
          </p:cNvPr>
          <p:cNvCxnSpPr>
            <a:cxnSpLocks/>
          </p:cNvCxnSpPr>
          <p:nvPr/>
        </p:nvCxnSpPr>
        <p:spPr>
          <a:xfrm>
            <a:off x="3933825" y="1125207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3EBC09-F1A1-4045-A8F6-C2A48C244401}"/>
              </a:ext>
            </a:extLst>
          </p:cNvPr>
          <p:cNvSpPr/>
          <p:nvPr/>
        </p:nvSpPr>
        <p:spPr>
          <a:xfrm>
            <a:off x="343949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72EB8-B23D-49BE-BD78-C5886951FAF1}"/>
              </a:ext>
            </a:extLst>
          </p:cNvPr>
          <p:cNvSpPr txBox="1"/>
          <p:nvPr/>
        </p:nvSpPr>
        <p:spPr>
          <a:xfrm>
            <a:off x="461975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88F0BD-5CC0-4779-9B90-5E75BAA96C08}"/>
              </a:ext>
            </a:extLst>
          </p:cNvPr>
          <p:cNvSpPr/>
          <p:nvPr/>
        </p:nvSpPr>
        <p:spPr>
          <a:xfrm>
            <a:off x="4188504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E7220-62CB-4B6A-9E77-2526F01394DD}"/>
              </a:ext>
            </a:extLst>
          </p:cNvPr>
          <p:cNvSpPr txBox="1"/>
          <p:nvPr/>
        </p:nvSpPr>
        <p:spPr>
          <a:xfrm>
            <a:off x="4306530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6EDE8F-1BE8-4614-98F0-B234F7C8112D}"/>
              </a:ext>
            </a:extLst>
          </p:cNvPr>
          <p:cNvSpPr/>
          <p:nvPr/>
        </p:nvSpPr>
        <p:spPr>
          <a:xfrm>
            <a:off x="4188504" y="3471210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639683-8AE2-4B7E-9E22-E681AFEFBBFE}"/>
              </a:ext>
            </a:extLst>
          </p:cNvPr>
          <p:cNvSpPr txBox="1"/>
          <p:nvPr/>
        </p:nvSpPr>
        <p:spPr>
          <a:xfrm>
            <a:off x="4306530" y="342900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1FAD7-49EB-4D76-B876-9C8B5B8258ED}"/>
              </a:ext>
            </a:extLst>
          </p:cNvPr>
          <p:cNvSpPr txBox="1"/>
          <p:nvPr/>
        </p:nvSpPr>
        <p:spPr>
          <a:xfrm>
            <a:off x="309187" y="2180133"/>
            <a:ext cx="122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4EE9B1-56C3-4125-9B8E-AAA415612C14}"/>
              </a:ext>
            </a:extLst>
          </p:cNvPr>
          <p:cNvCxnSpPr>
            <a:cxnSpLocks/>
          </p:cNvCxnSpPr>
          <p:nvPr/>
        </p:nvCxnSpPr>
        <p:spPr>
          <a:xfrm>
            <a:off x="8253955" y="1125207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123CF0-505F-4241-A37E-425D0115210B}"/>
              </a:ext>
            </a:extLst>
          </p:cNvPr>
          <p:cNvSpPr/>
          <p:nvPr/>
        </p:nvSpPr>
        <p:spPr>
          <a:xfrm>
            <a:off x="8555939" y="1613675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4B6CBE-F189-4306-8FD2-6CD40866520D}"/>
              </a:ext>
            </a:extLst>
          </p:cNvPr>
          <p:cNvSpPr txBox="1"/>
          <p:nvPr/>
        </p:nvSpPr>
        <p:spPr>
          <a:xfrm>
            <a:off x="8673965" y="1613675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C30AF8-7572-4891-9720-DA7D62DDE600}"/>
              </a:ext>
            </a:extLst>
          </p:cNvPr>
          <p:cNvSpPr txBox="1"/>
          <p:nvPr/>
        </p:nvSpPr>
        <p:spPr>
          <a:xfrm>
            <a:off x="4188504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 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8FA4D3-F0A4-4373-AE71-36487556C189}"/>
              </a:ext>
            </a:extLst>
          </p:cNvPr>
          <p:cNvSpPr txBox="1"/>
          <p:nvPr/>
        </p:nvSpPr>
        <p:spPr>
          <a:xfrm>
            <a:off x="8555939" y="2180133"/>
            <a:ext cx="33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 페이지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4A0D1-1C32-4611-B335-26D5109E3D36}"/>
              </a:ext>
            </a:extLst>
          </p:cNvPr>
          <p:cNvSpPr txBox="1"/>
          <p:nvPr/>
        </p:nvSpPr>
        <p:spPr>
          <a:xfrm>
            <a:off x="8673965" y="342900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부가기능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BF6630-1027-496C-9AAF-54C7289510CF}"/>
              </a:ext>
            </a:extLst>
          </p:cNvPr>
          <p:cNvSpPr/>
          <p:nvPr/>
        </p:nvSpPr>
        <p:spPr>
          <a:xfrm>
            <a:off x="8555939" y="3471210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861157-E56D-4D3F-AF9B-AB7E98F4EC04}"/>
              </a:ext>
            </a:extLst>
          </p:cNvPr>
          <p:cNvSpPr txBox="1"/>
          <p:nvPr/>
        </p:nvSpPr>
        <p:spPr>
          <a:xfrm>
            <a:off x="4125235" y="4062313"/>
            <a:ext cx="38948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비회원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작성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자신이 작성한 글 열람 후 수정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 가능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미답변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=&gt; [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미답변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 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=&gt; [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2E0098-2B49-4B6A-B2D0-CD8464DCBEA2}"/>
              </a:ext>
            </a:extLst>
          </p:cNvPr>
          <p:cNvSpPr txBox="1"/>
          <p:nvPr/>
        </p:nvSpPr>
        <p:spPr>
          <a:xfrm>
            <a:off x="8495020" y="4096829"/>
            <a:ext cx="336127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추천기능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실행 단추: 앞으로 또는 다음으로 이동 3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02C18DF-E5F7-453C-BEEE-792001F89909}"/>
              </a:ext>
            </a:extLst>
          </p:cNvPr>
          <p:cNvSpPr/>
          <p:nvPr/>
        </p:nvSpPr>
        <p:spPr>
          <a:xfrm>
            <a:off x="1488619" y="2250251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실행 단추: 앞으로 또는 다음으로 이동 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583664E-C444-40AB-8C1F-9AAFA8BFA688}"/>
              </a:ext>
            </a:extLst>
          </p:cNvPr>
          <p:cNvSpPr/>
          <p:nvPr/>
        </p:nvSpPr>
        <p:spPr>
          <a:xfrm>
            <a:off x="6038195" y="2246988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502B4D-0000-4658-8882-9F3FD754800A}"/>
              </a:ext>
            </a:extLst>
          </p:cNvPr>
          <p:cNvSpPr/>
          <p:nvPr/>
        </p:nvSpPr>
        <p:spPr>
          <a:xfrm>
            <a:off x="359567" y="3513420"/>
            <a:ext cx="45719" cy="28491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2B93D8-7096-4F34-B325-A0C69D7C85F1}"/>
              </a:ext>
            </a:extLst>
          </p:cNvPr>
          <p:cNvSpPr txBox="1"/>
          <p:nvPr/>
        </p:nvSpPr>
        <p:spPr>
          <a:xfrm>
            <a:off x="477593" y="347121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부가 기능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8FE3A5-0347-4775-8190-1655A6AEC5CF}"/>
              </a:ext>
            </a:extLst>
          </p:cNvPr>
          <p:cNvSpPr txBox="1"/>
          <p:nvPr/>
        </p:nvSpPr>
        <p:spPr>
          <a:xfrm>
            <a:off x="296298" y="4104523"/>
            <a:ext cx="3894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작성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가능</a:t>
            </a:r>
          </a:p>
        </p:txBody>
      </p:sp>
      <p:sp>
        <p:nvSpPr>
          <p:cNvPr id="33" name="실행 단추: 앞으로 또는 다음으로 이동 32">
            <a:hlinkClick r:id="rId4" action="ppaction://hlinksldjump"/>
            <a:extLst>
              <a:ext uri="{FF2B5EF4-FFF2-40B4-BE49-F238E27FC236}">
                <a16:creationId xmlns:a16="http://schemas.microsoft.com/office/drawing/2014/main" id="{12E5CAE9-7C7D-4ED1-9F4C-35764EA0CA88}"/>
              </a:ext>
            </a:extLst>
          </p:cNvPr>
          <p:cNvSpPr/>
          <p:nvPr/>
        </p:nvSpPr>
        <p:spPr>
          <a:xfrm>
            <a:off x="10399203" y="2223347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62452A-43CC-4C38-92CF-ED8E17CB3233}"/>
              </a:ext>
            </a:extLst>
          </p:cNvPr>
          <p:cNvSpPr txBox="1"/>
          <p:nvPr/>
        </p:nvSpPr>
        <p:spPr>
          <a:xfrm>
            <a:off x="329665" y="2674195"/>
            <a:ext cx="122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실행 단추: 앞으로 또는 다음으로 이동 48">
            <a:hlinkClick r:id="rId5" action="ppaction://hlinksldjump"/>
            <a:extLst>
              <a:ext uri="{FF2B5EF4-FFF2-40B4-BE49-F238E27FC236}">
                <a16:creationId xmlns:a16="http://schemas.microsoft.com/office/drawing/2014/main" id="{B8BCD415-975F-4A28-9CB7-B988506153A7}"/>
              </a:ext>
            </a:extLst>
          </p:cNvPr>
          <p:cNvSpPr/>
          <p:nvPr/>
        </p:nvSpPr>
        <p:spPr>
          <a:xfrm>
            <a:off x="1508470" y="2763309"/>
            <a:ext cx="192947" cy="167540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0EE01C91-F2AF-4260-8443-89E0B128B31D}"/>
              </a:ext>
            </a:extLst>
          </p:cNvPr>
          <p:cNvSpPr txBox="1">
            <a:spLocks/>
          </p:cNvSpPr>
          <p:nvPr/>
        </p:nvSpPr>
        <p:spPr>
          <a:xfrm>
            <a:off x="461975" y="24744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구현내용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F7D988-2E35-4994-8862-A04D5A9AC0F2}"/>
              </a:ext>
            </a:extLst>
          </p:cNvPr>
          <p:cNvSpPr/>
          <p:nvPr/>
        </p:nvSpPr>
        <p:spPr>
          <a:xfrm>
            <a:off x="366808" y="24958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6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CBACFB13-7B7A-4F02-BF43-8CFFF1F00401}"/>
              </a:ext>
            </a:extLst>
          </p:cNvPr>
          <p:cNvSpPr txBox="1">
            <a:spLocks/>
          </p:cNvSpPr>
          <p:nvPr/>
        </p:nvSpPr>
        <p:spPr>
          <a:xfrm>
            <a:off x="571032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</a:p>
        </p:txBody>
      </p:sp>
      <p:sp>
        <p:nvSpPr>
          <p:cNvPr id="36" name="실행 단추: 홈으로 이동 3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A92209D-8FAE-41F1-8CA2-8243F268063C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9875F-9B07-433A-B043-34D356DD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826"/>
            <a:ext cx="12192000" cy="461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93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7F1AC9B-316A-4D29-AEB8-52FEC5F4E48C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상품등록</a:t>
            </a:r>
          </a:p>
        </p:txBody>
      </p:sp>
      <p:sp>
        <p:nvSpPr>
          <p:cNvPr id="12" name="실행 단추: 홈으로 이동 1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3F83FBB-7687-4CEE-96E2-B4F4803BCE24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9E9DB9-4F80-4B29-8566-3182917F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2" y="1492311"/>
            <a:ext cx="8382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06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9C84708-48F2-4D7B-A8A2-53DA18FE1117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파일 업로드</a:t>
            </a:r>
          </a:p>
        </p:txBody>
      </p:sp>
      <p:sp>
        <p:nvSpPr>
          <p:cNvPr id="10" name="실행 단추: 홈으로 이동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7748FD8-8BE9-4389-9CF9-8C4D6E3054EF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56457-D06B-498C-A359-68C787A5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2" y="1490364"/>
            <a:ext cx="7636779" cy="42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4B07D0B-ABD9-4402-8E79-ADFB3CB61402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</a:t>
            </a:r>
          </a:p>
        </p:txBody>
      </p:sp>
      <p:sp>
        <p:nvSpPr>
          <p:cNvPr id="10" name="실행 단추: 홈으로 이동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4E4261E-C8B8-4764-8FDD-D086B65F2C0F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F6EB9-5F8B-4677-9999-6A4D285F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" y="1398684"/>
            <a:ext cx="12192000" cy="33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EBA8-6231-4FAD-A3D7-D06572C5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5358"/>
            <a:ext cx="9144000" cy="1085544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사용방법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A6E896BE-4F19-4348-815D-E42B862438FA}"/>
              </a:ext>
            </a:extLst>
          </p:cNvPr>
          <p:cNvSpPr txBox="1">
            <a:spLocks/>
          </p:cNvSpPr>
          <p:nvPr/>
        </p:nvSpPr>
        <p:spPr>
          <a:xfrm>
            <a:off x="4299358" y="3856839"/>
            <a:ext cx="3593284" cy="215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TEAM 3</a:t>
            </a: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797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C8E2435-C480-4AA3-85F3-020268B9A81C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예매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15A029-49EA-4701-B0CF-3807F8A38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" y="1105869"/>
            <a:ext cx="12192000" cy="59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70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좌석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D098CA-DDB9-47F3-9D67-5E20220A3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" y="1191881"/>
            <a:ext cx="8357326" cy="5176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CCE78F-BE54-44BC-ADBE-2FB590AA4A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65" y="2156690"/>
            <a:ext cx="4694435" cy="22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61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9657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842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57418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842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0A2924-3662-4B2A-B9FF-5C66A1D63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53" y="1384150"/>
            <a:ext cx="2524394" cy="14404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1D37B3A-8E58-45AA-BC76-227E023CC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906" y="3024279"/>
            <a:ext cx="3428133" cy="3680805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1D93F2D-52D2-41A9-A2F5-FC06EF1FF854}"/>
              </a:ext>
            </a:extLst>
          </p:cNvPr>
          <p:cNvCxnSpPr>
            <a:cxnSpLocks/>
          </p:cNvCxnSpPr>
          <p:nvPr/>
        </p:nvCxnSpPr>
        <p:spPr>
          <a:xfrm>
            <a:off x="6400800" y="1137684"/>
            <a:ext cx="0" cy="54232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2E9B5C73-4FA7-44F2-BDDD-8125BE8A8BBF}"/>
              </a:ext>
            </a:extLst>
          </p:cNvPr>
          <p:cNvSpPr txBox="1">
            <a:spLocks/>
          </p:cNvSpPr>
          <p:nvPr/>
        </p:nvSpPr>
        <p:spPr>
          <a:xfrm>
            <a:off x="2779704" y="1055724"/>
            <a:ext cx="910702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29B86C0-BB13-472D-8FE9-C92DB11EAB37}"/>
              </a:ext>
            </a:extLst>
          </p:cNvPr>
          <p:cNvSpPr txBox="1">
            <a:spLocks/>
          </p:cNvSpPr>
          <p:nvPr/>
        </p:nvSpPr>
        <p:spPr>
          <a:xfrm>
            <a:off x="8871059" y="1055724"/>
            <a:ext cx="910702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</a:p>
        </p:txBody>
      </p:sp>
      <p:sp>
        <p:nvSpPr>
          <p:cNvPr id="3" name="AutoShape 2">
            <a:hlinkClick r:id="rId5"/>
            <a:extLst>
              <a:ext uri="{FF2B5EF4-FFF2-40B4-BE49-F238E27FC236}">
                <a16:creationId xmlns:a16="http://schemas.microsoft.com/office/drawing/2014/main" id="{0054D353-A2CB-4F2E-9BCB-85476E383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81500" y="2847975"/>
            <a:ext cx="3429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4403DD-A656-4150-A395-95B981925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61" y="1414972"/>
            <a:ext cx="2500559" cy="1609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FF3D29-7050-46CE-BDA4-CA2C7C495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507" y="2235515"/>
            <a:ext cx="2779716" cy="7334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12B6CC-7656-4C70-9CF0-7D19D1454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899" y="1459778"/>
            <a:ext cx="2919425" cy="8034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B0B3675-EDFF-463B-86F0-9CD58EE85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658" y="3069085"/>
            <a:ext cx="4321697" cy="31942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4BE066-7FFD-4B4F-B1A2-12EC48F705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1059" y="1476676"/>
            <a:ext cx="2854354" cy="12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4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상세 페이지</a:t>
            </a:r>
          </a:p>
        </p:txBody>
      </p:sp>
      <p:sp>
        <p:nvSpPr>
          <p:cNvPr id="7" name="실행 단추: 홈으로 이동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AA633D9-186A-434E-AFEF-C875F15DC8CA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E632E9-BAD8-4F63-AE7C-85B6864B4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122" y="1191881"/>
            <a:ext cx="5677755" cy="51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11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등록</a:t>
            </a:r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4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33300E-5BC9-4F5B-9BA8-B96926FA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6" y="2554310"/>
            <a:ext cx="6958277" cy="38571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C0419D-D4B5-4DE8-8D4D-F31EA6A1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694" y="1119159"/>
            <a:ext cx="6478059" cy="44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8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8895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8249" y="886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63344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CE9AD2-718A-44EC-B4DB-8EA65D4AB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6671"/>
            <a:ext cx="4547530" cy="2786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6D88E2-A3D0-4D1E-9020-1CA2AD48E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88" y="4261657"/>
            <a:ext cx="4307597" cy="2532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A5D42B-9C81-4D9C-88E3-390E36B04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07" y="4261657"/>
            <a:ext cx="4643316" cy="25329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4A5A55-5F07-413A-89AA-CE6A54BC9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" y="1206922"/>
            <a:ext cx="5342476" cy="2692682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A214009B-9077-407D-AB62-E6CC86871AE9}"/>
              </a:ext>
            </a:extLst>
          </p:cNvPr>
          <p:cNvSpPr txBox="1">
            <a:spLocks/>
          </p:cNvSpPr>
          <p:nvPr/>
        </p:nvSpPr>
        <p:spPr>
          <a:xfrm>
            <a:off x="2559834" y="940406"/>
            <a:ext cx="1021565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59E116C-5B47-40B1-A3E1-45AE3A78CA0D}"/>
              </a:ext>
            </a:extLst>
          </p:cNvPr>
          <p:cNvSpPr txBox="1">
            <a:spLocks/>
          </p:cNvSpPr>
          <p:nvPr/>
        </p:nvSpPr>
        <p:spPr>
          <a:xfrm>
            <a:off x="2559835" y="4087454"/>
            <a:ext cx="910702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정렬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D9889F0-1207-4D0D-B4A1-166ED74B1193}"/>
              </a:ext>
            </a:extLst>
          </p:cNvPr>
          <p:cNvSpPr txBox="1">
            <a:spLocks/>
          </p:cNvSpPr>
          <p:nvPr/>
        </p:nvSpPr>
        <p:spPr>
          <a:xfrm>
            <a:off x="7914414" y="4087454"/>
            <a:ext cx="910702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 검색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25209D2-EDAE-49D1-97FA-1DE08D2C8771}"/>
              </a:ext>
            </a:extLst>
          </p:cNvPr>
          <p:cNvSpPr txBox="1">
            <a:spLocks/>
          </p:cNvSpPr>
          <p:nvPr/>
        </p:nvSpPr>
        <p:spPr>
          <a:xfrm>
            <a:off x="7856537" y="934707"/>
            <a:ext cx="910702" cy="260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Bpopup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99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635530" y="6475616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AD86E8-8939-41A9-A4F5-C2CE57FF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" y="1219693"/>
            <a:ext cx="12200827" cy="53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20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홈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DED1501-7C80-4CC6-9F59-025C29554445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976DAC-9952-4191-8638-76CEEC67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6" y="1151527"/>
            <a:ext cx="3337430" cy="55085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9FA812-954C-4D03-965D-1161529FA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35" y="1164617"/>
            <a:ext cx="4516730" cy="5963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0B0A24-AE9D-462B-A51B-3399D4D0B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396" y="1283224"/>
            <a:ext cx="3878418" cy="18719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A7983C-7BB0-41A0-B85A-088E9ABB2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396" y="3250227"/>
            <a:ext cx="3878418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94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AD3032-EF7F-4C29-9300-3E06EDBD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5" y="1259004"/>
            <a:ext cx="7046803" cy="34936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73EACD-B7CC-479C-BE7F-2BC22C0E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26" y="1259004"/>
            <a:ext cx="2867425" cy="6382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61C74-50F9-49E7-B3D1-E2413E7F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904" y="2075247"/>
            <a:ext cx="1981477" cy="828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00BDAA-D1BB-4127-9347-6082DEDABF19}"/>
              </a:ext>
            </a:extLst>
          </p:cNvPr>
          <p:cNvSpPr txBox="1"/>
          <p:nvPr/>
        </p:nvSpPr>
        <p:spPr>
          <a:xfrm>
            <a:off x="189634" y="4965808"/>
            <a:ext cx="11905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영화 포스터를 클릭하면 </a:t>
            </a:r>
            <a:r>
              <a:rPr lang="ko-KR" altLang="en-US" dirty="0" err="1"/>
              <a:t>제이쿼리</a:t>
            </a:r>
            <a:r>
              <a:rPr lang="ko-KR" altLang="en-US" dirty="0"/>
              <a:t> 팝업 플러그인으로 동영상을 출력함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 기능</a:t>
            </a:r>
            <a:endParaRPr lang="en-US" altLang="ko-KR" dirty="0"/>
          </a:p>
        </p:txBody>
      </p:sp>
      <p:sp>
        <p:nvSpPr>
          <p:cNvPr id="16" name="실행 단추: 홈으로 이동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EED8453-50E8-4398-A90C-3302662CDA5C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0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영화</a:t>
            </a:r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E6FDC-863F-4537-A617-1DC5B1C1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886"/>
            <a:ext cx="8398449" cy="4471198"/>
          </a:xfrm>
          <a:prstGeom prst="rect">
            <a:avLst/>
          </a:prstGeom>
        </p:spPr>
      </p:pic>
      <p:sp>
        <p:nvSpPr>
          <p:cNvPr id="16" name="실행 단추: 홈으로 이동 1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3BC92CA-4E48-4C9D-B92A-23018E193092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691C5E-A3E6-4641-B8E7-EA247CBD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72" y="1653563"/>
            <a:ext cx="68580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 dirty="0"/>
              <a:t>사용방법</a:t>
            </a:r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527050" y="1508125"/>
            <a:ext cx="11329670" cy="614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r>
              <a:rPr lang="en-US" altLang="ko-KR" sz="1400" dirty="0">
                <a:latin typeface="맑은 고딕" charset="0"/>
                <a:ea typeface="맑은 고딕" charset="0"/>
                <a:hlinkClick r:id="rId2"/>
              </a:rPr>
              <a:t>https://github.com/ekfqufah/CHANHEE.git</a:t>
            </a:r>
            <a:r>
              <a:rPr lang="en-US" altLang="ko-KR" sz="1400" dirty="0">
                <a:latin typeface="맑은 고딕" charset="0"/>
                <a:ea typeface="맑은 고딕" charset="0"/>
              </a:rPr>
              <a:t> &lt;&lt;</a:t>
            </a:r>
            <a:r>
              <a:rPr lang="ko-KR" altLang="en-US" sz="1400" dirty="0" err="1">
                <a:latin typeface="맑은 고딕" charset="0"/>
                <a:ea typeface="맑은 고딕" charset="0"/>
              </a:rPr>
              <a:t>접속후</a:t>
            </a:r>
            <a:endParaRPr lang="ko-KR" altLang="en-US" dirty="0"/>
          </a:p>
        </p:txBody>
      </p:sp>
      <p:sp>
        <p:nvSpPr>
          <p:cNvPr id="7" name="텍스트 상자 25"/>
          <p:cNvSpPr txBox="1">
            <a:spLocks/>
          </p:cNvSpPr>
          <p:nvPr/>
        </p:nvSpPr>
        <p:spPr>
          <a:xfrm>
            <a:off x="6866255" y="3427731"/>
            <a:ext cx="5034915" cy="793358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en-US" dirty="0">
                <a:latin typeface="맑은 고딕" charset="0"/>
                <a:ea typeface="맑은 고딕" charset="0"/>
              </a:rPr>
              <a:t>영화예매사이트</a:t>
            </a:r>
            <a:r>
              <a:rPr lang="en-US" altLang="ko-KR" sz="1400" dirty="0">
                <a:latin typeface="맑은 고딕" charset="0"/>
                <a:ea typeface="맑은 고딕" charset="0"/>
                <a:cs typeface="+mn-cs"/>
              </a:rPr>
              <a:t>.zip, </a:t>
            </a:r>
            <a:r>
              <a:rPr lang="en-US" altLang="ko-KR" sz="1400" dirty="0" err="1">
                <a:latin typeface="맑은 고딕" charset="0"/>
                <a:ea typeface="맑은 고딕" charset="0"/>
                <a:cs typeface="+mn-cs"/>
              </a:rPr>
              <a:t>team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.sql</a:t>
            </a:r>
            <a:r>
              <a:rPr lang="en-US" altLang="ko-KR" sz="1400" dirty="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파일 다운받기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다운받은 </a:t>
            </a:r>
            <a:r>
              <a:rPr lang="ko-KR" altLang="ko-KR" sz="1400" dirty="0" err="1">
                <a:latin typeface="맑은 고딕" charset="0"/>
                <a:ea typeface="맑은 고딕" charset="0"/>
                <a:cs typeface="+mn-cs"/>
              </a:rPr>
              <a:t>zip</a:t>
            </a:r>
            <a:r>
              <a:rPr lang="ko-KR" altLang="ko-KR" sz="1400" dirty="0">
                <a:latin typeface="맑은 고딕" charset="0"/>
                <a:ea typeface="맑은 고딕" charset="0"/>
                <a:cs typeface="+mn-cs"/>
              </a:rPr>
              <a:t> 파일 압축을 푼다</a:t>
            </a: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400" dirty="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469EA0-92D4-4F0A-B301-5B21C0FC2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" y="2533090"/>
            <a:ext cx="44767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82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영화리리스트</a:t>
            </a:r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9B521B-B7C6-49CB-BD30-9DA9F8E3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514"/>
            <a:ext cx="12192000" cy="34798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3F49F9-B4BD-4F17-844F-6F8BEBB1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1" y="5088381"/>
            <a:ext cx="1200318" cy="466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170C0-4A8E-4A10-9BF9-B16915E8AD3E}"/>
              </a:ext>
            </a:extLst>
          </p:cNvPr>
          <p:cNvSpPr txBox="1"/>
          <p:nvPr/>
        </p:nvSpPr>
        <p:spPr>
          <a:xfrm>
            <a:off x="389659" y="5632068"/>
            <a:ext cx="62657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영화 등록 </a:t>
            </a:r>
            <a:r>
              <a:rPr lang="en-US" altLang="ko-KR" dirty="0"/>
              <a:t>/ </a:t>
            </a:r>
            <a:r>
              <a:rPr lang="ko-KR" altLang="en-US" dirty="0"/>
              <a:t>수정 </a:t>
            </a:r>
            <a:r>
              <a:rPr lang="en-US" altLang="ko-KR" dirty="0"/>
              <a:t>/ </a:t>
            </a:r>
            <a:r>
              <a:rPr lang="ko-KR" altLang="en-US" dirty="0"/>
              <a:t>삭제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비동기 </a:t>
            </a:r>
            <a:r>
              <a:rPr lang="en-US" altLang="ko-KR" dirty="0"/>
              <a:t>ajax</a:t>
            </a:r>
            <a:r>
              <a:rPr lang="ko-KR" altLang="en-US" dirty="0"/>
              <a:t>방식으로 정렬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검색 가능</a:t>
            </a:r>
          </a:p>
        </p:txBody>
      </p:sp>
      <p:sp>
        <p:nvSpPr>
          <p:cNvPr id="12" name="실행 단추: 홈으로 이동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9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</a:t>
            </a:r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구현</a:t>
            </a:r>
          </a:p>
        </p:txBody>
      </p:sp>
      <p:sp>
        <p:nvSpPr>
          <p:cNvPr id="12" name="실행 단추: 홈으로 이동 1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C1D11-84E2-454B-8602-02AF0A67DF45}"/>
              </a:ext>
            </a:extLst>
          </p:cNvPr>
          <p:cNvSpPr txBox="1"/>
          <p:nvPr/>
        </p:nvSpPr>
        <p:spPr>
          <a:xfrm>
            <a:off x="245132" y="6066057"/>
            <a:ext cx="10377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 </a:t>
            </a:r>
            <a:r>
              <a:rPr lang="ko-KR" altLang="en-US" dirty="0"/>
              <a:t>상품 리스트도 영화 리스트와 동일하기 상품 추가 </a:t>
            </a:r>
            <a:r>
              <a:rPr lang="en-US" altLang="ko-KR" dirty="0"/>
              <a:t>/ </a:t>
            </a:r>
            <a:r>
              <a:rPr lang="ko-KR" altLang="en-US" dirty="0"/>
              <a:t>수정 </a:t>
            </a:r>
            <a:r>
              <a:rPr lang="en-US" altLang="ko-KR" dirty="0"/>
              <a:t>/ </a:t>
            </a:r>
            <a:r>
              <a:rPr lang="ko-KR" altLang="en-US" dirty="0"/>
              <a:t>삭제 </a:t>
            </a:r>
            <a:r>
              <a:rPr lang="en-US" altLang="ko-KR" dirty="0"/>
              <a:t>/ </a:t>
            </a:r>
            <a:r>
              <a:rPr lang="ko-KR" altLang="en-US" dirty="0"/>
              <a:t>정렬하기 가능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89DDF9-3F2C-4E0A-A399-214E7118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309"/>
            <a:ext cx="12192000" cy="4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7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</a:p>
        </p:txBody>
      </p:sp>
      <p:sp>
        <p:nvSpPr>
          <p:cNvPr id="12" name="실행 단추: 홈으로 이동 1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DE84A7-88A0-413F-B5EC-9B6161CBF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6" y="1191881"/>
            <a:ext cx="8562678" cy="51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00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4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실행 단추: 홈으로 이동 11">
            <a:hlinkClick r:id="rId2" action="ppaction://hlinksldjump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30E695-4A7F-4013-907B-B0A83270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14" y="1175145"/>
            <a:ext cx="5198115" cy="49917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D25D22-FA6E-4B18-87E2-94F5C01A6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975" y="2391066"/>
            <a:ext cx="7437315" cy="212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41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041916"/>
            <a:ext cx="1151808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3FFAEB37-0812-49EA-842F-CFBD35BF63F2}"/>
              </a:ext>
            </a:extLst>
          </p:cNvPr>
          <p:cNvSpPr txBox="1">
            <a:spLocks/>
          </p:cNvSpPr>
          <p:nvPr/>
        </p:nvSpPr>
        <p:spPr>
          <a:xfrm>
            <a:off x="461975" y="16042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8B7663-E6CC-457A-91DD-00B4F8952DD3}"/>
              </a:ext>
            </a:extLst>
          </p:cNvPr>
          <p:cNvSpPr/>
          <p:nvPr/>
        </p:nvSpPr>
        <p:spPr>
          <a:xfrm>
            <a:off x="352918" y="16042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F75ECC-290F-4EFC-B971-D8AF1AD4528D}"/>
              </a:ext>
            </a:extLst>
          </p:cNvPr>
          <p:cNvSpPr txBox="1">
            <a:spLocks/>
          </p:cNvSpPr>
          <p:nvPr/>
        </p:nvSpPr>
        <p:spPr>
          <a:xfrm>
            <a:off x="571032" y="160423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</a:p>
        </p:txBody>
      </p:sp>
      <p:sp>
        <p:nvSpPr>
          <p:cNvPr id="12" name="실행 단추: 홈으로 이동 11">
            <a:hlinkClick r:id="rId2" action="ppaction://hlinksldjump"/>
            <a:extLst>
              <a:ext uri="{FF2B5EF4-FFF2-40B4-BE49-F238E27FC236}">
                <a16:creationId xmlns:a16="http://schemas.microsoft.com/office/drawing/2014/main" id="{328057CB-27AA-4AA9-9912-B519FA0D92C9}"/>
              </a:ext>
            </a:extLst>
          </p:cNvPr>
          <p:cNvSpPr/>
          <p:nvPr/>
        </p:nvSpPr>
        <p:spPr>
          <a:xfrm>
            <a:off x="11413221" y="6166943"/>
            <a:ext cx="226503" cy="268446"/>
          </a:xfrm>
          <a:prstGeom prst="actionButtonHom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EE84A1-C78E-4071-ADCE-316D56B7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5" y="1401537"/>
            <a:ext cx="10926700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9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 err="1"/>
              <a:t>임포트</a:t>
            </a:r>
            <a:endParaRPr lang="ko-KR" altLang="en-US" dirty="0"/>
          </a:p>
        </p:txBody>
      </p:sp>
      <p:pic>
        <p:nvPicPr>
          <p:cNvPr id="5" name="그림 37" descr="C:/Users/rlarj/AppData/Roaming/PolarisOffice/ETemp/18216_14392840/fImage50098417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1224915"/>
            <a:ext cx="2036445" cy="3402965"/>
          </a:xfrm>
          <a:prstGeom prst="rect">
            <a:avLst/>
          </a:prstGeom>
          <a:noFill/>
        </p:spPr>
      </p:pic>
      <p:pic>
        <p:nvPicPr>
          <p:cNvPr id="6" name="그림 38" descr="C:/Users/rlarj/AppData/Roaming/PolarisOffice/ETemp/18216_14392840/fImage566864185724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10" y="1263650"/>
            <a:ext cx="2594754" cy="3407410"/>
          </a:xfrm>
          <a:prstGeom prst="rect">
            <a:avLst/>
          </a:prstGeom>
          <a:noFill/>
        </p:spPr>
      </p:pic>
      <p:pic>
        <p:nvPicPr>
          <p:cNvPr id="7" name="그림 39" descr="C:/Users/rlarj/AppData/Roaming/PolarisOffice/ETemp/18216_14392840/fImage403574191478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68" y="1536653"/>
            <a:ext cx="3701415" cy="2863215"/>
          </a:xfrm>
          <a:prstGeom prst="rect">
            <a:avLst/>
          </a:prstGeom>
          <a:noFill/>
        </p:spPr>
      </p:pic>
      <p:sp>
        <p:nvSpPr>
          <p:cNvPr id="8" name="텍스트 상자 40"/>
          <p:cNvSpPr txBox="1">
            <a:spLocks/>
          </p:cNvSpPr>
          <p:nvPr/>
        </p:nvSpPr>
        <p:spPr>
          <a:xfrm>
            <a:off x="3211195" y="4960620"/>
            <a:ext cx="6709410" cy="16383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 sz="2000">
                <a:solidFill>
                  <a:schemeClr val="tx1"/>
                </a:solidFill>
              </a:defRPr>
            </a:lvl1pPr>
          </a:lstStyle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이클립스를 실행하고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Import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>
                <a:latin typeface="+mn-lt"/>
                <a:ea typeface="+mn-ea"/>
                <a:cs typeface="+mn-cs"/>
              </a:rPr>
              <a:t>General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Exisiting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Projects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into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Workspace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&gt;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next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Select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root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directory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/select archive file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 에 </a:t>
            </a:r>
            <a:r>
              <a:rPr lang="ko-KR" altLang="ko-KR" sz="1400" dirty="0" err="1">
                <a:latin typeface="+mn-lt"/>
                <a:ea typeface="+mn-ea"/>
                <a:cs typeface="+mn-cs"/>
              </a:rPr>
              <a:t>Browse</a:t>
            </a:r>
            <a:r>
              <a:rPr lang="ko-KR" altLang="ko-KR" sz="1400" dirty="0">
                <a:latin typeface="+mn-lt"/>
                <a:ea typeface="+mn-ea"/>
                <a:cs typeface="+mn-cs"/>
              </a:rPr>
              <a:t>... 클릭</a:t>
            </a:r>
            <a:endParaRPr lang="en-US" altLang="ko-KR" sz="1400" dirty="0">
              <a:latin typeface="+mn-lt"/>
              <a:ea typeface="+mn-ea"/>
              <a:cs typeface="+mn-cs"/>
            </a:endParaRPr>
          </a:p>
          <a:p>
            <a:pPr marL="254000" indent="-254000">
              <a:spcBef>
                <a:spcPct val="20000"/>
              </a:spcBef>
              <a:buFont typeface="+mj-lt"/>
              <a:buAutoNum type="arabicPeriod"/>
            </a:pPr>
            <a:r>
              <a:rPr lang="ko-KR" altLang="en-US" sz="1400" dirty="0" err="1"/>
              <a:t>압축을한파일이나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압축을푼파일을선택</a:t>
            </a:r>
            <a:endParaRPr lang="ko-KR" altLang="en-US" sz="1400" dirty="0">
              <a:latin typeface="+mn-lt"/>
              <a:ea typeface="+mn-ea"/>
              <a:cs typeface="+mn-cs"/>
            </a:endParaRPr>
          </a:p>
          <a:p>
            <a:pPr marL="254000" indent="-254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</a:pPr>
            <a:r>
              <a:rPr lang="ko-KR" altLang="ko-KR" sz="1400" dirty="0" err="1">
                <a:latin typeface="+mn-lt"/>
                <a:ea typeface="+mn-ea"/>
                <a:cs typeface="+mn-cs"/>
              </a:rPr>
              <a:t>Finish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9" name="그림 43" descr="C:/Users/rlarj/AppData/Roaming/PolarisOffice/ETemp/18216_14392840/fImage689924239358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64" y="1276032"/>
            <a:ext cx="2477135" cy="3408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037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-635"/>
            <a:ext cx="12193270" cy="11798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/>
                </a:solidFill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ko-KR" dirty="0"/>
              <a:t>DB </a:t>
            </a:r>
            <a:r>
              <a:rPr lang="ko-KR" altLang="en-US" dirty="0"/>
              <a:t>설정</a:t>
            </a:r>
            <a:r>
              <a:rPr lang="en-US" altLang="ko-KR" dirty="0"/>
              <a:t>/</a:t>
            </a:r>
            <a:r>
              <a:rPr lang="ko-KR" altLang="ko-KR" dirty="0"/>
              <a:t>테이블 생성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 noGrp="1"/>
          </p:cNvSpPr>
          <p:nvPr>
            <p:ph idx="10"/>
          </p:nvPr>
        </p:nvSpPr>
        <p:spPr>
          <a:xfrm>
            <a:off x="5107305" y="1254124"/>
            <a:ext cx="6418580" cy="1668915"/>
          </a:xfrm>
          <a:prstGeom prst="rect">
            <a:avLst/>
          </a:prstGeom>
        </p:spPr>
        <p:txBody>
          <a:bodyPr vert="horz" wrap="square" lIns="396240" tIns="45720" rIns="91440" bIns="45720" numCol="1" anchor="t">
            <a:noAutofit/>
          </a:bodyPr>
          <a:lstStyle>
            <a:lvl1pPr marL="0" indent="0" latinLnBrk="0">
              <a:buFontTx/>
              <a:buNone/>
              <a:defRPr lang="en-GB" altLang="en-US" sz="1400">
                <a:solidFill>
                  <a:schemeClr val="tx1"/>
                </a:solidFill>
              </a:defRPr>
            </a:lvl1pPr>
          </a:lstStyle>
          <a:p>
            <a:pPr marL="254000" indent="-254000" rtl="0">
              <a:buFont typeface="+mj-lt"/>
              <a:buAutoNum type="arabicPeriod"/>
            </a:pPr>
            <a:r>
              <a:rPr lang="ko-KR" altLang="ko-KR" dirty="0" err="1">
                <a:latin typeface="+mj-lt"/>
              </a:rPr>
              <a:t>cmd</a:t>
            </a:r>
            <a:r>
              <a:rPr lang="ko-KR" altLang="ko-KR" dirty="0">
                <a:latin typeface="+mj-lt"/>
              </a:rPr>
              <a:t> 실행 후 </a:t>
            </a:r>
            <a:r>
              <a:rPr lang="ko-KR" altLang="ko-KR" dirty="0" err="1">
                <a:latin typeface="+mj-lt"/>
              </a:rPr>
              <a:t>sqlplus</a:t>
            </a:r>
            <a:r>
              <a:rPr lang="ko-KR" altLang="ko-KR" dirty="0">
                <a:latin typeface="+mj-lt"/>
              </a:rPr>
              <a:t> &gt; </a:t>
            </a:r>
            <a:r>
              <a:rPr lang="ko-KR" altLang="ko-KR" dirty="0" err="1">
                <a:latin typeface="+mj-lt"/>
              </a:rPr>
              <a:t>system</a:t>
            </a:r>
            <a:r>
              <a:rPr lang="ko-KR" altLang="ko-KR" dirty="0">
                <a:latin typeface="+mj-lt"/>
              </a:rPr>
              <a:t> 계정접속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user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identified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by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1234;</a:t>
            </a:r>
            <a:endParaRPr lang="ko-KR" altLang="en-US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grant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connect,resource,unlimited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tablespace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,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create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view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to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 </a:t>
            </a:r>
            <a:r>
              <a:rPr lang="ko-KR" altLang="ko-KR" sz="1400" dirty="0" err="1">
                <a:latin typeface="+mj-lt"/>
                <a:ea typeface="맑은 고딕" charset="0"/>
                <a:cs typeface="+mn-cs"/>
              </a:rPr>
              <a:t>team</a:t>
            </a:r>
            <a:r>
              <a:rPr lang="ko-KR" altLang="ko-KR" sz="1400" dirty="0">
                <a:latin typeface="+mj-lt"/>
                <a:ea typeface="맑은 고딕" charset="0"/>
                <a:cs typeface="+mn-cs"/>
              </a:rPr>
              <a:t>;</a:t>
            </a:r>
            <a:endParaRPr lang="en-US" altLang="ko-KR" sz="1400" dirty="0">
              <a:latin typeface="+mj-lt"/>
              <a:ea typeface="맑은 고딕" charset="0"/>
              <a:cs typeface="+mn-cs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en-US" altLang="ko-KR" dirty="0">
                <a:latin typeface="+mj-lt"/>
              </a:rPr>
              <a:t>Team </a:t>
            </a:r>
            <a:r>
              <a:rPr lang="ko-KR" altLang="en-US" dirty="0">
                <a:latin typeface="+mj-lt"/>
              </a:rPr>
              <a:t>계정 </a:t>
            </a:r>
            <a:r>
              <a:rPr lang="ko-KR" altLang="en-US" dirty="0" err="1">
                <a:latin typeface="+mj-lt"/>
              </a:rPr>
              <a:t>접속후</a:t>
            </a:r>
            <a:endParaRPr lang="en-US" altLang="ko-KR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r>
              <a:rPr lang="ko-KR" altLang="en-US" dirty="0">
                <a:latin typeface="+mj-lt"/>
              </a:rPr>
              <a:t>에있는 </a:t>
            </a:r>
            <a:r>
              <a:rPr lang="en-US" altLang="ko-KR" dirty="0" err="1">
                <a:latin typeface="+mj-lt"/>
              </a:rPr>
              <a:t>team.sql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파일을 복사해서 </a:t>
            </a:r>
            <a:r>
              <a:rPr lang="en-US" altLang="ko-KR" dirty="0">
                <a:latin typeface="+mj-lt"/>
              </a:rPr>
              <a:t>@</a:t>
            </a:r>
            <a:r>
              <a:rPr lang="ko-KR" altLang="en-US" dirty="0">
                <a:latin typeface="+mj-lt"/>
              </a:rPr>
              <a:t>붙이고 넣어줍니다</a:t>
            </a:r>
            <a:r>
              <a:rPr lang="en-US" altLang="ko-KR" dirty="0">
                <a:latin typeface="+mj-lt"/>
              </a:rPr>
              <a:t>.</a:t>
            </a: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  <a:p>
            <a:pPr marL="254000" indent="-254000" rtl="0">
              <a:buFont typeface="+mj-lt"/>
              <a:buAutoNum type="arabicPeriod"/>
            </a:pPr>
            <a:endParaRPr lang="ko-KR" altLang="en-US" dirty="0">
              <a:latin typeface="+mj-lt"/>
            </a:endParaRPr>
          </a:p>
        </p:txBody>
      </p:sp>
      <p:pic>
        <p:nvPicPr>
          <p:cNvPr id="6" name="그림 55" descr="C:/Users/rlarj/AppData/Roaming/PolarisOffice/ETemp/18216_14392840/fImage80239447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570"/>
            <a:ext cx="5405755" cy="281686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B1E146-471A-4A9F-99AF-418E331D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" y="4657686"/>
            <a:ext cx="2533650" cy="752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5263DE-B6AF-412A-9DC6-6020453D4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4388718"/>
            <a:ext cx="4453994" cy="1104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45" y="4566371"/>
            <a:ext cx="9715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1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EBA8-6231-4FAD-A3D7-D06572C5B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006" y="415355"/>
            <a:ext cx="9144000" cy="731525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5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941F7D-282F-4BA4-BD14-59682235D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1049" y="2276578"/>
            <a:ext cx="4130180" cy="311754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 및 개발 환경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ERD</a:t>
            </a:r>
          </a:p>
          <a:p>
            <a:pPr algn="l"/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설계 세부사항 및 구현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2D9C25-4725-4D76-B942-F99508B04F2E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4B339E6-7983-4861-927D-912994D87256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8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941F7D-282F-4BA4-BD14-59682235D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8175" y="1891805"/>
            <a:ext cx="6715649" cy="4175619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정찬희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김영록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박진용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이근지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이형탁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57C4AE0-6F9B-44C5-A6BF-EEC312DB0C5B}"/>
              </a:ext>
            </a:extLst>
          </p:cNvPr>
          <p:cNvSpPr txBox="1">
            <a:spLocks/>
          </p:cNvSpPr>
          <p:nvPr/>
        </p:nvSpPr>
        <p:spPr>
          <a:xfrm>
            <a:off x="453006" y="41535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7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E57C4AE0-6F9B-44C5-A6BF-EEC312DB0C5B}"/>
              </a:ext>
            </a:extLst>
          </p:cNvPr>
          <p:cNvSpPr txBox="1">
            <a:spLocks/>
          </p:cNvSpPr>
          <p:nvPr/>
        </p:nvSpPr>
        <p:spPr>
          <a:xfrm>
            <a:off x="453006" y="285432"/>
            <a:ext cx="9144000" cy="8614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table">
            <a:extLst>
              <a:ext uri="{FF2B5EF4-FFF2-40B4-BE49-F238E27FC236}">
                <a16:creationId xmlns:a16="http://schemas.microsoft.com/office/drawing/2014/main" id="{28E0CB8A-4687-45CA-B23B-6B9651D5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684" y="2256643"/>
            <a:ext cx="6999322" cy="3721582"/>
          </a:xfrm>
          <a:prstGeom prst="rect">
            <a:avLst/>
          </a:prstGeom>
        </p:spPr>
      </p:pic>
      <p:sp>
        <p:nvSpPr>
          <p:cNvPr id="26" name="오른쪽 화살표 14">
            <a:extLst>
              <a:ext uri="{FF2B5EF4-FFF2-40B4-BE49-F238E27FC236}">
                <a16:creationId xmlns:a16="http://schemas.microsoft.com/office/drawing/2014/main" id="{5CECCF6B-17ED-4E0C-8C8B-960856B97116}"/>
              </a:ext>
            </a:extLst>
          </p:cNvPr>
          <p:cNvSpPr/>
          <p:nvPr/>
        </p:nvSpPr>
        <p:spPr>
          <a:xfrm>
            <a:off x="2611017" y="2979621"/>
            <a:ext cx="1315031" cy="7143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7" name="오른쪽 화살표 15">
            <a:extLst>
              <a:ext uri="{FF2B5EF4-FFF2-40B4-BE49-F238E27FC236}">
                <a16:creationId xmlns:a16="http://schemas.microsoft.com/office/drawing/2014/main" id="{AE93B59F-1C08-4372-BB01-BA8403CBA96D}"/>
              </a:ext>
            </a:extLst>
          </p:cNvPr>
          <p:cNvSpPr/>
          <p:nvPr/>
        </p:nvSpPr>
        <p:spPr>
          <a:xfrm>
            <a:off x="2959834" y="3750224"/>
            <a:ext cx="2209800" cy="666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8" name="오른쪽 화살표 16">
            <a:extLst>
              <a:ext uri="{FF2B5EF4-FFF2-40B4-BE49-F238E27FC236}">
                <a16:creationId xmlns:a16="http://schemas.microsoft.com/office/drawing/2014/main" id="{7201465A-3ED7-47D3-9F96-3E11EC7F47EB}"/>
              </a:ext>
            </a:extLst>
          </p:cNvPr>
          <p:cNvSpPr/>
          <p:nvPr/>
        </p:nvSpPr>
        <p:spPr>
          <a:xfrm>
            <a:off x="4666294" y="4530849"/>
            <a:ext cx="4448175" cy="666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29" name="오른쪽 화살표 17">
            <a:extLst>
              <a:ext uri="{FF2B5EF4-FFF2-40B4-BE49-F238E27FC236}">
                <a16:creationId xmlns:a16="http://schemas.microsoft.com/office/drawing/2014/main" id="{5B11E9C9-0D6E-4645-8B7F-4DB4F585ABB5}"/>
              </a:ext>
            </a:extLst>
          </p:cNvPr>
          <p:cNvSpPr/>
          <p:nvPr/>
        </p:nvSpPr>
        <p:spPr>
          <a:xfrm>
            <a:off x="7843706" y="5255265"/>
            <a:ext cx="1708665" cy="6667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17956-F5BB-4DA9-8907-3AFEDD3A768D}"/>
              </a:ext>
            </a:extLst>
          </p:cNvPr>
          <p:cNvSpPr txBox="1"/>
          <p:nvPr/>
        </p:nvSpPr>
        <p:spPr>
          <a:xfrm>
            <a:off x="378085" y="3152142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계획 수립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E315C8-E376-4D00-8700-B350D4EE5FCC}"/>
              </a:ext>
            </a:extLst>
          </p:cNvPr>
          <p:cNvSpPr txBox="1"/>
          <p:nvPr/>
        </p:nvSpPr>
        <p:spPr>
          <a:xfrm>
            <a:off x="378085" y="3794268"/>
            <a:ext cx="203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B9B0E-4CF8-4565-9AA1-255611E44A33}"/>
              </a:ext>
            </a:extLst>
          </p:cNvPr>
          <p:cNvSpPr txBox="1"/>
          <p:nvPr/>
        </p:nvSpPr>
        <p:spPr>
          <a:xfrm>
            <a:off x="343949" y="4659036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 / BE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025475-C85B-4D51-86A3-D966DF99A2AF}"/>
              </a:ext>
            </a:extLst>
          </p:cNvPr>
          <p:cNvSpPr txBox="1"/>
          <p:nvPr/>
        </p:nvSpPr>
        <p:spPr>
          <a:xfrm>
            <a:off x="378085" y="5439662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TEST,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DEBUG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62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E57C4AE0-6F9B-44C5-A6BF-EEC312DB0C5B}"/>
              </a:ext>
            </a:extLst>
          </p:cNvPr>
          <p:cNvSpPr txBox="1">
            <a:spLocks/>
          </p:cNvSpPr>
          <p:nvPr/>
        </p:nvSpPr>
        <p:spPr>
          <a:xfrm>
            <a:off x="453006" y="415355"/>
            <a:ext cx="9144000" cy="7315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8B4D5E-18C6-4A7D-A8A0-E23E167910E6}"/>
              </a:ext>
            </a:extLst>
          </p:cNvPr>
          <p:cNvSpPr/>
          <p:nvPr/>
        </p:nvSpPr>
        <p:spPr>
          <a:xfrm>
            <a:off x="343949" y="415356"/>
            <a:ext cx="109057" cy="7315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39C270-EECC-44EC-91ED-84F7EF552252}"/>
              </a:ext>
            </a:extLst>
          </p:cNvPr>
          <p:cNvCxnSpPr>
            <a:cxnSpLocks/>
          </p:cNvCxnSpPr>
          <p:nvPr/>
        </p:nvCxnSpPr>
        <p:spPr>
          <a:xfrm>
            <a:off x="343949" y="1276808"/>
            <a:ext cx="1150969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CE54727-DD95-4DAF-A56A-D32B56673D44}"/>
              </a:ext>
            </a:extLst>
          </p:cNvPr>
          <p:cNvSpPr txBox="1"/>
          <p:nvPr/>
        </p:nvSpPr>
        <p:spPr>
          <a:xfrm>
            <a:off x="1874123" y="1732046"/>
            <a:ext cx="124099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FrontEnd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56384-B420-4DA8-BB75-197EB176F6CB}"/>
              </a:ext>
            </a:extLst>
          </p:cNvPr>
          <p:cNvSpPr txBox="1"/>
          <p:nvPr/>
        </p:nvSpPr>
        <p:spPr>
          <a:xfrm>
            <a:off x="5475505" y="1807547"/>
            <a:ext cx="124099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BackEnd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8FB5E-6846-42CD-ABE6-CCB561E7435C}"/>
              </a:ext>
            </a:extLst>
          </p:cNvPr>
          <p:cNvSpPr txBox="1"/>
          <p:nvPr/>
        </p:nvSpPr>
        <p:spPr>
          <a:xfrm>
            <a:off x="9085276" y="1807547"/>
            <a:ext cx="124099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3B0E5D-5C23-46FA-BB87-98BD7EC1A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318" y="2297526"/>
            <a:ext cx="1906905" cy="954405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7E5041-1971-46F9-BD64-3EA4D78DF46F}"/>
              </a:ext>
            </a:extLst>
          </p:cNvPr>
          <p:cNvSpPr txBox="1"/>
          <p:nvPr/>
        </p:nvSpPr>
        <p:spPr>
          <a:xfrm>
            <a:off x="1679633" y="4674735"/>
            <a:ext cx="162997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Collaboration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Picture 26" descr="나와 얼리어답터와 슬랙 #1">
            <a:extLst>
              <a:ext uri="{FF2B5EF4-FFF2-40B4-BE49-F238E27FC236}">
                <a16:creationId xmlns:a16="http://schemas.microsoft.com/office/drawing/2014/main" id="{1729EC0C-66F0-468A-BF34-558E95024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77" y="5176610"/>
            <a:ext cx="1853681" cy="7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C0D612-ADF9-4506-ACEC-8A009A8330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827" y="2893784"/>
            <a:ext cx="1570990" cy="835025"/>
          </a:xfrm>
          <a:prstGeom prst="rect">
            <a:avLst/>
          </a:prstGeom>
          <a:noFill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8372D8-E065-40DD-B5E3-51F5780F92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32" y="2255625"/>
            <a:ext cx="607695" cy="601980"/>
          </a:xfrm>
          <a:prstGeom prst="rect">
            <a:avLst/>
          </a:prstGeom>
          <a:noFill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7355146-ED0A-4359-B7EA-9E039D413C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52" y="2233921"/>
            <a:ext cx="633730" cy="628650"/>
          </a:xfrm>
          <a:prstGeom prst="rect">
            <a:avLst/>
          </a:prstGeom>
          <a:noFill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8940CE-C502-42C5-AAED-CB6E0B6D669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82" y="2214667"/>
            <a:ext cx="618490" cy="683895"/>
          </a:xfrm>
          <a:prstGeom prst="rect">
            <a:avLst/>
          </a:prstGeom>
          <a:noFill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A95706-83FD-46CA-BA11-D797D22B31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58" y="2990148"/>
            <a:ext cx="633730" cy="624205"/>
          </a:xfrm>
          <a:prstGeom prst="rect">
            <a:avLst/>
          </a:prstGeom>
          <a:noFill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3FD1FC0-EBC8-45B9-809A-17EB7346A89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378" y="2939428"/>
            <a:ext cx="652253" cy="652717"/>
          </a:xfrm>
          <a:prstGeom prst="rect">
            <a:avLst/>
          </a:prstGeom>
          <a:noFill/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0F5E61AA-B9AA-4341-AD93-433949318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83" y="2336740"/>
            <a:ext cx="1811033" cy="46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5689E83-80E0-46FD-BDF5-F5AEB6304B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74" y="3036110"/>
            <a:ext cx="1009476" cy="532279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62BE6AF-676D-4A40-805A-2BBEDEA1084E}"/>
              </a:ext>
            </a:extLst>
          </p:cNvPr>
          <p:cNvSpPr txBox="1"/>
          <p:nvPr/>
        </p:nvSpPr>
        <p:spPr>
          <a:xfrm>
            <a:off x="8890786" y="4674735"/>
            <a:ext cx="1629970" cy="369332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Maven이란? (설치 + IntelliJ 연동)">
            <a:extLst>
              <a:ext uri="{FF2B5EF4-FFF2-40B4-BE49-F238E27FC236}">
                <a16:creationId xmlns:a16="http://schemas.microsoft.com/office/drawing/2014/main" id="{8538CF02-5B7D-4673-A220-0E80D33D6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83" y="3722074"/>
            <a:ext cx="1990987" cy="50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] JVM은 무엇이며 자바 코드는 어떻게 실행하는 것인가.">
            <a:extLst>
              <a:ext uri="{FF2B5EF4-FFF2-40B4-BE49-F238E27FC236}">
                <a16:creationId xmlns:a16="http://schemas.microsoft.com/office/drawing/2014/main" id="{9847678E-8F72-4F3F-88C4-91F8AF7AD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27" y="2974326"/>
            <a:ext cx="867923" cy="54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connect to MySQL with JDBC driver | ADMFactory">
            <a:extLst>
              <a:ext uri="{FF2B5EF4-FFF2-40B4-BE49-F238E27FC236}">
                <a16:creationId xmlns:a16="http://schemas.microsoft.com/office/drawing/2014/main" id="{C1821D86-6903-4DA6-A04E-24D9B9F1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543" y="3239417"/>
            <a:ext cx="984227" cy="46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마이바티스(MyBatis) 동적 쿼리 Java로 만들기.">
            <a:extLst>
              <a:ext uri="{FF2B5EF4-FFF2-40B4-BE49-F238E27FC236}">
                <a16:creationId xmlns:a16="http://schemas.microsoft.com/office/drawing/2014/main" id="{D01F0FDF-EB88-4322-AB45-B4404425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843" y="3200910"/>
            <a:ext cx="918850" cy="6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아임포트 계좌인증">
            <a:extLst>
              <a:ext uri="{FF2B5EF4-FFF2-40B4-BE49-F238E27FC236}">
                <a16:creationId xmlns:a16="http://schemas.microsoft.com/office/drawing/2014/main" id="{19E29BAB-0A25-429C-BC9A-F826444C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662" y="5110338"/>
            <a:ext cx="1694216" cy="8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카카오톡 URL 미리보기와 다음 웹검색 연동에 대한 기술리포트">
            <a:extLst>
              <a:ext uri="{FF2B5EF4-FFF2-40B4-BE49-F238E27FC236}">
                <a16:creationId xmlns:a16="http://schemas.microsoft.com/office/drawing/2014/main" id="{D2738A70-928B-4C70-B6D6-E15CE104F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20" y="5770846"/>
            <a:ext cx="1218746" cy="6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05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555</Words>
  <Application>Microsoft Office PowerPoint</Application>
  <PresentationFormat>와이드스크린</PresentationFormat>
  <Paragraphs>195</Paragraphs>
  <Slides>34</Slides>
  <Notes>0</Notes>
  <HiddenSlides>19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나눔고딕</vt:lpstr>
      <vt:lpstr>맑은 고딕</vt:lpstr>
      <vt:lpstr>Arial</vt:lpstr>
      <vt:lpstr>Office 테마</vt:lpstr>
      <vt:lpstr>영화 예매 사이트</vt:lpstr>
      <vt:lpstr>사용방법</vt:lpstr>
      <vt:lpstr>사용방법</vt:lpstr>
      <vt:lpstr>임포트</vt:lpstr>
      <vt:lpstr>DB 설정/테이블 생성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예매 사이트</dc:title>
  <dc:creator>김 영록</dc:creator>
  <cp:lastModifiedBy>찬희정</cp:lastModifiedBy>
  <cp:revision>45</cp:revision>
  <dcterms:created xsi:type="dcterms:W3CDTF">2022-06-06T03:21:36Z</dcterms:created>
  <dcterms:modified xsi:type="dcterms:W3CDTF">2022-06-26T08:44:26Z</dcterms:modified>
</cp:coreProperties>
</file>